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5" r:id="rId6"/>
    <p:sldId id="262" r:id="rId7"/>
    <p:sldId id="261" r:id="rId8"/>
    <p:sldId id="263" r:id="rId9"/>
    <p:sldId id="264" r:id="rId10"/>
    <p:sldId id="271" r:id="rId11"/>
    <p:sldId id="266" r:id="rId12"/>
    <p:sldId id="267" r:id="rId13"/>
    <p:sldId id="268" r:id="rId14"/>
    <p:sldId id="269" r:id="rId15"/>
    <p:sldId id="272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85" autoAdjust="0"/>
    <p:restoredTop sz="94660"/>
  </p:normalViewPr>
  <p:slideViewPr>
    <p:cSldViewPr snapToGrid="0">
      <p:cViewPr varScale="1">
        <p:scale>
          <a:sx n="88" d="100"/>
          <a:sy n="88" d="100"/>
        </p:scale>
        <p:origin x="120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DB00F2-EC07-479B-938E-9BDBC579B4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6289C10-76AA-4F35-8A77-8336E26AD6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D1D068-F1FA-45A4-A062-4975341B4D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3B4E1B-A57F-4C41-A0E9-63C06CC4D5DD}" type="datetimeFigureOut">
              <a:rPr lang="en-AU" smtClean="0"/>
              <a:t>28/08/2020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E08B9A-85D1-49C2-A18E-1A83CDCDB6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1B4ACB-EBC9-4069-9588-EFE37C01E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EC238-D163-41DD-9892-D3411F93FF6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924797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6BE79-BC86-4D37-92FC-1E39AAB633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75216F6-EB2F-4E40-B977-2597115D25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245847-18A0-4C83-AF89-D49D5784E8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3B4E1B-A57F-4C41-A0E9-63C06CC4D5DD}" type="datetimeFigureOut">
              <a:rPr lang="en-AU" smtClean="0"/>
              <a:t>28/08/2020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9B063F-185F-4C83-8A6F-669D1C528F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D9A381-D90D-408C-9E13-C4E1F40D0E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EC238-D163-41DD-9892-D3411F93FF6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515923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2FEFD6D-7A75-428E-82A4-7F42C67EFDF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C53E37-52F7-477C-AC6D-B95D25413C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EB0AD7-B30C-4F04-B82A-A59C66A7C9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3B4E1B-A57F-4C41-A0E9-63C06CC4D5DD}" type="datetimeFigureOut">
              <a:rPr lang="en-AU" smtClean="0"/>
              <a:t>28/08/2020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B8A59D-CD90-408F-A1E5-98FD9821F0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5C9471-1508-4FFE-9271-D3160311A0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EC238-D163-41DD-9892-D3411F93FF6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23726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7C679-2E6D-4BF4-ADDD-6BDCB9E40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0C985-85D8-4C70-BA7A-12A3BD77BD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45A312-723D-48C2-83E7-C70741B820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3B4E1B-A57F-4C41-A0E9-63C06CC4D5DD}" type="datetimeFigureOut">
              <a:rPr lang="en-AU" smtClean="0"/>
              <a:t>28/08/2020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5FED9B-5474-440E-B186-2305A6FCF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2D317B-BE84-4B79-98D6-853CAB1250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EC238-D163-41DD-9892-D3411F93FF6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258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75D71-A310-4CD1-AEFB-01120D351A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7D8956-B3D9-4F02-81A3-7058AB7168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FCC99F-7E76-4609-8798-41C2471975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3B4E1B-A57F-4C41-A0E9-63C06CC4D5DD}" type="datetimeFigureOut">
              <a:rPr lang="en-AU" smtClean="0"/>
              <a:t>28/08/2020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EA52F2-38EF-48A9-9B56-6F1A5EA7DE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75E811-DECF-4D85-8A5B-0B41B4AD1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EC238-D163-41DD-9892-D3411F93FF6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079720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4F0F92-77C6-4401-9BC4-2A275C1B16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78E174-C730-4CA0-8709-1D4863EF61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0D9053-1923-40C8-81BC-A100B443BC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2D34F4-9830-4F80-80E4-906C0C5D44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3B4E1B-A57F-4C41-A0E9-63C06CC4D5DD}" type="datetimeFigureOut">
              <a:rPr lang="en-AU" smtClean="0"/>
              <a:t>28/08/2020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6A1B5A-83BE-4C1B-8590-9C6859C452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693A14-0739-4C99-A385-9011CAE2B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EC238-D163-41DD-9892-D3411F93FF6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02928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C71A6E-79F9-459A-AA64-2BFFC56028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20378A-D7B7-4EBE-A0A3-F265CFCAC7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64C0C3-CC5F-48B4-9AD5-527607E392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B71B8D-3A05-430F-A3F7-7D1EED4D6B6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04D2306-1248-46C7-BA94-F274E3EC4D2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7C39CA8-5123-4A4F-B489-B250456D2C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3B4E1B-A57F-4C41-A0E9-63C06CC4D5DD}" type="datetimeFigureOut">
              <a:rPr lang="en-AU" smtClean="0"/>
              <a:t>28/08/2020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D7831C6-EF1C-4E9E-A5BA-C1AF59A720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612CC89-C074-4126-86F4-B873E8DED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EC238-D163-41DD-9892-D3411F93FF6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476828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E1ACA-4BBF-49FE-98C0-2D4112BCC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D26AA2E-498D-4789-8B2C-1D51997EA0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3B4E1B-A57F-4C41-A0E9-63C06CC4D5DD}" type="datetimeFigureOut">
              <a:rPr lang="en-AU" smtClean="0"/>
              <a:t>28/08/2020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6A48F3-D9C2-43BC-8222-AE28F22FEE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CCCCDB-7852-411A-B166-C8898132D1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EC238-D163-41DD-9892-D3411F93FF6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203274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306192-CB3F-4156-A1D1-C578C3C4F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3B4E1B-A57F-4C41-A0E9-63C06CC4D5DD}" type="datetimeFigureOut">
              <a:rPr lang="en-AU" smtClean="0"/>
              <a:t>28/08/2020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D308012-4336-4D5D-A267-E96E08AF51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E2BD40-4800-441D-BBE1-1F851ABA4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EC238-D163-41DD-9892-D3411F93FF6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05623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7F880-0618-4F12-8FFE-527FD5A492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8B2D4A-62AA-4FE9-8A7B-B56AE7C7C2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068662-980B-4320-8761-7CD9DBD7D5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385040-79B4-4262-ADE3-B51D65B96D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3B4E1B-A57F-4C41-A0E9-63C06CC4D5DD}" type="datetimeFigureOut">
              <a:rPr lang="en-AU" smtClean="0"/>
              <a:t>28/08/2020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70D2AA-5D82-4C2A-A5F4-24F541BAA8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C76F83-285F-4F3C-B45A-76B3C7B497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EC238-D163-41DD-9892-D3411F93FF6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130004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849884-D1F4-4D8D-B9EC-6AA612964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8A8FE4C-82D3-4CFF-B730-0156B193CFF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3F9CA3-70AA-4AC3-8F18-F90EC64019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AC06FE-57B6-4867-ABF1-3A8E3F1295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3B4E1B-A57F-4C41-A0E9-63C06CC4D5DD}" type="datetimeFigureOut">
              <a:rPr lang="en-AU" smtClean="0"/>
              <a:t>28/08/2020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09EA10-14B5-48B7-803A-8A456758C2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A96B8B-C472-40C4-B3D4-9DAB4EE6BF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EC238-D163-41DD-9892-D3411F93FF6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23677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l="-23000" r="-2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FE10DB6-CF4D-4D6E-9DCE-AAAC815190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F839DD-2414-4BA7-AFA4-B3FDD28B93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0E6F97-A90F-4E12-A19D-BC0B47F6BB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3B4E1B-A57F-4C41-A0E9-63C06CC4D5DD}" type="datetimeFigureOut">
              <a:rPr lang="en-AU" smtClean="0"/>
              <a:t>28/08/2020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801DA2-75B0-4975-B557-A3F0EB5FF9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F72A95-3F29-45DF-8336-2FB4A262AF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3EC238-D163-41DD-9892-D3411F93FF6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376786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352FC-568A-4CE6-B8E7-E96754425F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solidFill>
            <a:schemeClr val="bg1">
              <a:alpha val="80000"/>
            </a:schemeClr>
          </a:solidFill>
        </p:spPr>
        <p:txBody>
          <a:bodyPr/>
          <a:lstStyle/>
          <a:p>
            <a:r>
              <a:rPr lang="en-AU" dirty="0"/>
              <a:t>Fossils and Geological Time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D02F27A-D1DC-4D5B-B059-6728266A9D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solidFill>
            <a:schemeClr val="bg1">
              <a:alpha val="80000"/>
            </a:schemeClr>
          </a:solidFill>
        </p:spPr>
        <p:txBody>
          <a:bodyPr/>
          <a:lstStyle/>
          <a:p>
            <a:r>
              <a:rPr lang="en-AU" dirty="0"/>
              <a:t>Year 10 Pre-ATAR Science</a:t>
            </a:r>
          </a:p>
        </p:txBody>
      </p:sp>
    </p:spTree>
    <p:extLst>
      <p:ext uri="{BB962C8B-B14F-4D97-AF65-F5344CB8AC3E}">
        <p14:creationId xmlns:p14="http://schemas.microsoft.com/office/powerpoint/2010/main" val="1109273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F83468-C890-445A-A9E9-93DE6084CA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3900" y="591185"/>
            <a:ext cx="10515600" cy="4351338"/>
          </a:xfrm>
          <a:solidFill>
            <a:schemeClr val="bg1">
              <a:alpha val="80000"/>
            </a:scheme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sz="4000" dirty="0"/>
              <a:t>But rocks don’t tend to stay put!</a:t>
            </a:r>
          </a:p>
          <a:p>
            <a:pPr marL="0" indent="0">
              <a:buNone/>
            </a:pPr>
            <a:r>
              <a:rPr lang="en-AU" sz="4000" dirty="0"/>
              <a:t>What shifts rocks around underground?</a:t>
            </a:r>
          </a:p>
          <a:p>
            <a:pPr marL="0" indent="0">
              <a:buNone/>
            </a:pPr>
            <a:r>
              <a:rPr lang="en-AU" sz="4000" dirty="0"/>
              <a:t>What types of movement do they undergo?</a:t>
            </a:r>
          </a:p>
          <a:p>
            <a:pPr marL="0" indent="0">
              <a:buNone/>
            </a:pPr>
            <a:r>
              <a:rPr lang="en-AU" sz="4000" dirty="0"/>
              <a:t>What about other types of rocks?</a:t>
            </a:r>
          </a:p>
        </p:txBody>
      </p:sp>
    </p:spTree>
    <p:extLst>
      <p:ext uri="{BB962C8B-B14F-4D97-AF65-F5344CB8AC3E}">
        <p14:creationId xmlns:p14="http://schemas.microsoft.com/office/powerpoint/2010/main" val="1263943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9010C4F-13A1-4999-BEDA-D7680D39F7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7780" y="105312"/>
            <a:ext cx="2960370" cy="664737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D5E8E82-9903-476F-8B19-93A6B045F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12E25DE-D3CC-4227-BFE2-C0886C2803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-1" y="0"/>
            <a:ext cx="85325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900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D09109-1105-4714-8543-72C3B97EDD65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>
              <a:alpha val="80000"/>
            </a:schemeClr>
          </a:solidFill>
        </p:spPr>
        <p:txBody>
          <a:bodyPr/>
          <a:lstStyle/>
          <a:p>
            <a:r>
              <a:rPr lang="en-AU" dirty="0"/>
              <a:t>Relative dating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1A9484-86C9-4DA9-911C-4DCDA08F00BD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bg1">
              <a:alpha val="80000"/>
            </a:schemeClr>
          </a:solidFill>
        </p:spPr>
        <p:txBody>
          <a:bodyPr>
            <a:normAutofit/>
          </a:bodyPr>
          <a:lstStyle/>
          <a:p>
            <a:r>
              <a:rPr lang="en-AU" sz="4000" dirty="0"/>
              <a:t>Comparing the age of a fossil or rock, relative to their surrounding fossils or rock layers – older or </a:t>
            </a:r>
            <a:r>
              <a:rPr lang="en-AU" sz="4000" dirty="0" smtClean="0"/>
              <a:t>younger</a:t>
            </a:r>
            <a:endParaRPr lang="en-AU" sz="4000" dirty="0"/>
          </a:p>
          <a:p>
            <a:r>
              <a:rPr lang="en-AU" sz="4000" dirty="0"/>
              <a:t>Estimate only</a:t>
            </a:r>
          </a:p>
          <a:p>
            <a:r>
              <a:rPr lang="en-AU" sz="4000" dirty="0"/>
              <a:t>Index fossils can be used to compare different locations</a:t>
            </a:r>
          </a:p>
        </p:txBody>
      </p:sp>
    </p:spTree>
    <p:extLst>
      <p:ext uri="{BB962C8B-B14F-4D97-AF65-F5344CB8AC3E}">
        <p14:creationId xmlns:p14="http://schemas.microsoft.com/office/powerpoint/2010/main" val="4227803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6A761-8514-4E75-9C19-22D5DE07A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665197A-FA5E-446A-932F-352B3B4938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47787" y="229794"/>
            <a:ext cx="9496425" cy="6398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260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B94B2D-9F65-4FAA-A84F-0A6587FB4EFE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>
              <a:alpha val="80000"/>
            </a:schemeClr>
          </a:solidFill>
        </p:spPr>
        <p:txBody>
          <a:bodyPr/>
          <a:lstStyle/>
          <a:p>
            <a:r>
              <a:rPr lang="en-AU" dirty="0"/>
              <a:t>Radiometric (absolute) dating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8C94901-297C-4982-8092-5B3E52F269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4279" y="1612132"/>
            <a:ext cx="10249786" cy="45757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ABAEF23-C6FA-4B4F-A6C7-B379A04A06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1967" y="1612132"/>
            <a:ext cx="7536373" cy="422036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AABD354-21B3-494B-B1F1-567EC3733F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650411"/>
            <a:ext cx="10515600" cy="4499238"/>
          </a:xfrm>
          <a:prstGeom prst="rect">
            <a:avLst/>
          </a:prstGeom>
          <a:solidFill>
            <a:schemeClr val="bg1">
              <a:alpha val="80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41384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29B126-B3D1-435D-BEFC-9E1A2AE732B5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>
              <a:alpha val="80000"/>
            </a:schemeClr>
          </a:solidFill>
        </p:spPr>
        <p:txBody>
          <a:bodyPr/>
          <a:lstStyle/>
          <a:p>
            <a:r>
              <a:rPr lang="en-AU" dirty="0"/>
              <a:t>Success criteria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87B183-C232-4D98-AB04-B1BDE60972FE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bg1">
              <a:alpha val="80000"/>
            </a:schemeClr>
          </a:solidFill>
        </p:spPr>
        <p:txBody>
          <a:bodyPr/>
          <a:lstStyle/>
          <a:p>
            <a:r>
              <a:rPr lang="en-AU" dirty="0"/>
              <a:t>Describe the ideal conditions for the formation of a fossil</a:t>
            </a:r>
          </a:p>
          <a:p>
            <a:r>
              <a:rPr lang="en-AU" dirty="0"/>
              <a:t>State the type of rock that fossils are found in</a:t>
            </a:r>
          </a:p>
          <a:p>
            <a:r>
              <a:rPr lang="en-AU" dirty="0"/>
              <a:t>Classify fossils as direct or indirect</a:t>
            </a:r>
          </a:p>
          <a:p>
            <a:r>
              <a:rPr lang="en-AU" dirty="0"/>
              <a:t>Apply the law of superposition </a:t>
            </a:r>
            <a:r>
              <a:rPr lang="en-AU" dirty="0" smtClean="0"/>
              <a:t>to explain </a:t>
            </a:r>
            <a:r>
              <a:rPr lang="en-AU" dirty="0"/>
              <a:t>relative ages of fossils</a:t>
            </a:r>
          </a:p>
          <a:p>
            <a:r>
              <a:rPr lang="en-AU" dirty="0"/>
              <a:t>Explain how radioisotopes can be used to give absolute ages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24852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4E075-E5B8-469D-A9EA-C4326CB2A742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>
              <a:alpha val="80000"/>
            </a:schemeClr>
          </a:solidFill>
        </p:spPr>
        <p:txBody>
          <a:bodyPr/>
          <a:lstStyle/>
          <a:p>
            <a:r>
              <a:rPr lang="en-AU" dirty="0"/>
              <a:t>Learning Objective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4EA2D7-07AD-4924-98D5-5AEB1C3DEDC1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bg1">
              <a:alpha val="80000"/>
            </a:schemeClr>
          </a:solidFill>
        </p:spPr>
        <p:txBody>
          <a:bodyPr>
            <a:normAutofit/>
          </a:bodyPr>
          <a:lstStyle/>
          <a:p>
            <a:r>
              <a:rPr lang="en-AU" sz="3600" dirty="0"/>
              <a:t>Understand how fossil records, geology and </a:t>
            </a:r>
            <a:r>
              <a:rPr lang="en-AU" sz="3600" dirty="0" err="1"/>
              <a:t>radioisotopic</a:t>
            </a:r>
            <a:r>
              <a:rPr lang="en-AU" sz="3600" dirty="0"/>
              <a:t> dating can be used to track changes of living things over time</a:t>
            </a:r>
          </a:p>
        </p:txBody>
      </p:sp>
    </p:spTree>
    <p:extLst>
      <p:ext uri="{BB962C8B-B14F-4D97-AF65-F5344CB8AC3E}">
        <p14:creationId xmlns:p14="http://schemas.microsoft.com/office/powerpoint/2010/main" val="2188748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29B126-B3D1-435D-BEFC-9E1A2AE732B5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>
              <a:alpha val="80000"/>
            </a:schemeClr>
          </a:solidFill>
        </p:spPr>
        <p:txBody>
          <a:bodyPr/>
          <a:lstStyle/>
          <a:p>
            <a:r>
              <a:rPr lang="en-AU" dirty="0"/>
              <a:t>Success criteria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87B183-C232-4D98-AB04-B1BDE60972FE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bg1">
              <a:alpha val="80000"/>
            </a:schemeClr>
          </a:solidFill>
        </p:spPr>
        <p:txBody>
          <a:bodyPr/>
          <a:lstStyle/>
          <a:p>
            <a:r>
              <a:rPr lang="en-AU" dirty="0"/>
              <a:t>Describe the ideal conditions for the formation of a fossil</a:t>
            </a:r>
          </a:p>
          <a:p>
            <a:r>
              <a:rPr lang="en-AU" dirty="0"/>
              <a:t>State the type of rock that fossils are found in</a:t>
            </a:r>
          </a:p>
          <a:p>
            <a:r>
              <a:rPr lang="en-AU" dirty="0"/>
              <a:t>Classify fossils as direct or indirect</a:t>
            </a:r>
          </a:p>
          <a:p>
            <a:r>
              <a:rPr lang="en-AU" dirty="0"/>
              <a:t>Apply the law of superposition to find relative ages of fossils</a:t>
            </a:r>
          </a:p>
          <a:p>
            <a:r>
              <a:rPr lang="en-AU" dirty="0"/>
              <a:t>Explain how radioisotopes can be used to give absolute ages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929179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D60B4C-5C2D-4BDF-9AFE-F0A0019570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becoming a fossil">
            <a:hlinkClick r:id="" action="ppaction://media"/>
            <a:extLst>
              <a:ext uri="{FF2B5EF4-FFF2-40B4-BE49-F238E27FC236}">
                <a16:creationId xmlns:a16="http://schemas.microsoft.com/office/drawing/2014/main" id="{0A675A9B-4788-4F6E-88CE-40D2F732CD6B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70233" y="195004"/>
            <a:ext cx="7447498" cy="5585115"/>
          </a:xfrm>
        </p:spPr>
      </p:pic>
    </p:spTree>
    <p:extLst>
      <p:ext uri="{BB962C8B-B14F-4D97-AF65-F5344CB8AC3E}">
        <p14:creationId xmlns:p14="http://schemas.microsoft.com/office/powerpoint/2010/main" val="362502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555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878503-3DE7-4F60-85FD-AF2CC83AB2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9160" y="857885"/>
            <a:ext cx="10515600" cy="4351338"/>
          </a:xfrm>
          <a:solidFill>
            <a:schemeClr val="bg1">
              <a:alpha val="80000"/>
            </a:schemeClr>
          </a:solidFill>
        </p:spPr>
        <p:txBody>
          <a:bodyPr>
            <a:normAutofit/>
          </a:bodyPr>
          <a:lstStyle/>
          <a:p>
            <a:r>
              <a:rPr lang="en-AU" sz="4000" dirty="0"/>
              <a:t>What type of rock?</a:t>
            </a:r>
          </a:p>
          <a:p>
            <a:r>
              <a:rPr lang="en-AU" sz="4000" dirty="0"/>
              <a:t>Best location?</a:t>
            </a:r>
          </a:p>
          <a:p>
            <a:r>
              <a:rPr lang="en-AU" sz="4000" dirty="0"/>
              <a:t>Type of organism most likely to be fossilised?</a:t>
            </a:r>
          </a:p>
        </p:txBody>
      </p:sp>
    </p:spTree>
    <p:extLst>
      <p:ext uri="{BB962C8B-B14F-4D97-AF65-F5344CB8AC3E}">
        <p14:creationId xmlns:p14="http://schemas.microsoft.com/office/powerpoint/2010/main" val="3932149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37A04-0DFC-4D1E-B593-BC816CD2C937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>
              <a:alpha val="80000"/>
            </a:schemeClr>
          </a:solidFill>
        </p:spPr>
        <p:txBody>
          <a:bodyPr/>
          <a:lstStyle/>
          <a:p>
            <a:r>
              <a:rPr lang="en-AU" dirty="0"/>
              <a:t>Types of fossils</a:t>
            </a:r>
          </a:p>
        </p:txBody>
      </p:sp>
      <p:graphicFrame>
        <p:nvGraphicFramePr>
          <p:cNvPr id="22" name="Table 22">
            <a:extLst>
              <a:ext uri="{FF2B5EF4-FFF2-40B4-BE49-F238E27FC236}">
                <a16:creationId xmlns:a16="http://schemas.microsoft.com/office/drawing/2014/main" id="{60970E3D-5877-4FF4-8281-8FCA89CCA84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07979025"/>
              </p:ext>
            </p:extLst>
          </p:nvPr>
        </p:nvGraphicFramePr>
        <p:xfrm>
          <a:off x="838200" y="1828800"/>
          <a:ext cx="10515600" cy="38930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1140813588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2919449893"/>
                    </a:ext>
                  </a:extLst>
                </a:gridCol>
              </a:tblGrid>
              <a:tr h="941583"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6865236"/>
                  </a:ext>
                </a:extLst>
              </a:tr>
              <a:tr h="2951450"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55822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99457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D493A3-756B-41D5-8EA7-65C48E3AAB5C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>
              <a:tint val="40000"/>
              <a:alpha val="80000"/>
            </a:schemeClr>
          </a:solidFill>
        </p:spPr>
        <p:txBody>
          <a:bodyPr/>
          <a:lstStyle/>
          <a:p>
            <a:r>
              <a:rPr lang="en-AU" dirty="0"/>
              <a:t>Types of fossils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D4D706-7552-40B4-B9D0-E11687D939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0163" y="1825625"/>
            <a:ext cx="1911673" cy="26365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6E13C5C-240C-43EF-A04E-F84B86FC33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8384" y="1825625"/>
            <a:ext cx="5455229" cy="3064491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F8EF3EA8-6E0C-4401-8764-3C13FF4B7F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3985669" y="1825625"/>
            <a:ext cx="4220657" cy="2797411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4F593D0-2770-47C0-AD34-6AE02FCAF7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47773" y="1446702"/>
            <a:ext cx="5096447" cy="382233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265A6A4-E807-4667-BB4A-57755B0061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92021" y="1588963"/>
            <a:ext cx="5007950" cy="358801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CA9E338-CFB3-4D40-B5C6-CBD5369D6A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51809" y="1446702"/>
            <a:ext cx="4154517" cy="410743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16231E8-03D3-40BE-BD80-69E453309D8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06331" y="1572508"/>
            <a:ext cx="5137889" cy="385582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3354A54-5639-454C-88FA-52423803454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09793" y="1476472"/>
            <a:ext cx="5572405" cy="365924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3A0620F-2C38-4950-B086-906E5AB6213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15966" y="1528250"/>
            <a:ext cx="5360057" cy="355568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B11CF28-17B7-409B-8AB6-4622448A567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40707" y="1429666"/>
            <a:ext cx="5710573" cy="380359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C5E4240-521E-4029-9E0C-E5852B1A86E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249534" y="1378829"/>
            <a:ext cx="5651482" cy="424318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199DACA-4690-4F41-A299-856B2E3B28F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396795" y="1567209"/>
            <a:ext cx="5398395" cy="3801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802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10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2000" fill="hold"/>
                                        <p:tgtEl>
                                          <p:spTgt spid="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33333E-6 L -0.25 -3.33333E-6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0" dur="2000" fill="hold"/>
                                        <p:tgtEl>
                                          <p:spTgt spid="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34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2" dur="2000" fill="hold"/>
                                        <p:tgtEl>
                                          <p:spTgt spid="1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4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4" dur="2000" fill="hold"/>
                                        <p:tgtEl>
                                          <p:spTgt spid="1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58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6" dur="2000" fill="hold"/>
                                        <p:tgtEl>
                                          <p:spTgt spid="1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70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8" dur="2000" fill="hold"/>
                                        <p:tgtEl>
                                          <p:spTgt spid="1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82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0" dur="2000" fill="hold"/>
                                        <p:tgtEl>
                                          <p:spTgt spid="1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94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2" dur="2000" fill="hold"/>
                                        <p:tgtEl>
                                          <p:spTgt spid="2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106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4" dur="2000" fill="hold"/>
                                        <p:tgtEl>
                                          <p:spTgt spid="2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118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6" dur="2000" fill="hold"/>
                                        <p:tgtEl>
                                          <p:spTgt spid="2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130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38" dur="2000" fill="hold"/>
                                        <p:tgtEl>
                                          <p:spTgt spid="2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142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37A04-0DFC-4D1E-B593-BC816CD2C937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>
              <a:tint val="40000"/>
              <a:alpha val="80000"/>
            </a:schemeClr>
          </a:solidFill>
        </p:spPr>
        <p:txBody>
          <a:bodyPr/>
          <a:lstStyle/>
          <a:p>
            <a:r>
              <a:rPr lang="en-AU" dirty="0"/>
              <a:t>Types of fossils</a:t>
            </a:r>
          </a:p>
        </p:txBody>
      </p:sp>
      <p:graphicFrame>
        <p:nvGraphicFramePr>
          <p:cNvPr id="22" name="Table 22">
            <a:extLst>
              <a:ext uri="{FF2B5EF4-FFF2-40B4-BE49-F238E27FC236}">
                <a16:creationId xmlns:a16="http://schemas.microsoft.com/office/drawing/2014/main" id="{60970E3D-5877-4FF4-8281-8FCA89CCA84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42651760"/>
              </p:ext>
            </p:extLst>
          </p:nvPr>
        </p:nvGraphicFramePr>
        <p:xfrm>
          <a:off x="731520" y="1531620"/>
          <a:ext cx="10622280" cy="41902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11140">
                  <a:extLst>
                    <a:ext uri="{9D8B030D-6E8A-4147-A177-3AD203B41FA5}">
                      <a16:colId xmlns:a16="http://schemas.microsoft.com/office/drawing/2014/main" val="1140813588"/>
                    </a:ext>
                  </a:extLst>
                </a:gridCol>
                <a:gridCol w="5311140">
                  <a:extLst>
                    <a:ext uri="{9D8B030D-6E8A-4147-A177-3AD203B41FA5}">
                      <a16:colId xmlns:a16="http://schemas.microsoft.com/office/drawing/2014/main" val="2919449893"/>
                    </a:ext>
                  </a:extLst>
                </a:gridCol>
              </a:tblGrid>
              <a:tr h="1013460">
                <a:tc>
                  <a:txBody>
                    <a:bodyPr/>
                    <a:lstStyle/>
                    <a:p>
                      <a:r>
                        <a:rPr lang="en-AU" sz="3200" dirty="0"/>
                        <a:t>Direct – bodily remains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3200" dirty="0"/>
                        <a:t>Indirect – left behind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6865236"/>
                  </a:ext>
                </a:extLst>
              </a:tr>
              <a:tr h="3176753">
                <a:tc>
                  <a:txBody>
                    <a:bodyPr/>
                    <a:lstStyle/>
                    <a:p>
                      <a:r>
                        <a:rPr lang="en-AU" sz="3200" dirty="0"/>
                        <a:t>bone</a:t>
                      </a:r>
                    </a:p>
                    <a:p>
                      <a:r>
                        <a:rPr lang="en-AU" sz="3200" dirty="0"/>
                        <a:t>shell</a:t>
                      </a:r>
                    </a:p>
                    <a:p>
                      <a:r>
                        <a:rPr lang="en-AU" sz="3200" dirty="0"/>
                        <a:t>leaves</a:t>
                      </a:r>
                    </a:p>
                    <a:p>
                      <a:r>
                        <a:rPr lang="en-AU" sz="3200" dirty="0"/>
                        <a:t>eggs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3200" dirty="0"/>
                        <a:t>footprints</a:t>
                      </a:r>
                    </a:p>
                    <a:p>
                      <a:r>
                        <a:rPr lang="en-AU" sz="3200" dirty="0"/>
                        <a:t>tracks</a:t>
                      </a:r>
                    </a:p>
                    <a:p>
                      <a:r>
                        <a:rPr lang="en-AU" sz="3200" dirty="0"/>
                        <a:t>imprints</a:t>
                      </a:r>
                    </a:p>
                    <a:p>
                      <a:r>
                        <a:rPr lang="en-AU" sz="3200" dirty="0"/>
                        <a:t>poop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5582288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BD4C0BBE-CE9C-44D0-B51A-7F87167C9799}"/>
              </a:ext>
            </a:extLst>
          </p:cNvPr>
          <p:cNvSpPr/>
          <p:nvPr/>
        </p:nvSpPr>
        <p:spPr>
          <a:xfrm>
            <a:off x="1917051" y="1584960"/>
            <a:ext cx="3375660" cy="701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4A2E449-1E7C-4004-B498-925183FA8B72}"/>
              </a:ext>
            </a:extLst>
          </p:cNvPr>
          <p:cNvSpPr/>
          <p:nvPr/>
        </p:nvSpPr>
        <p:spPr>
          <a:xfrm>
            <a:off x="7513143" y="1574682"/>
            <a:ext cx="2575560" cy="701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17245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2B4474-7845-4B02-BD62-1B4704AF9342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>
              <a:alpha val="80000"/>
            </a:schemeClr>
          </a:solidFill>
        </p:spPr>
        <p:txBody>
          <a:bodyPr/>
          <a:lstStyle/>
          <a:p>
            <a:r>
              <a:rPr lang="en-AU" dirty="0"/>
              <a:t>Geological time – Law of superposition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BFD6644-6926-4101-9049-0612A1C6FA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4070" y="1282065"/>
            <a:ext cx="5145099" cy="511683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F1A6E21-85A7-459D-9884-21A25C6ACE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3299" y="1101725"/>
            <a:ext cx="9696450" cy="539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378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</TotalTime>
  <Words>244</Words>
  <Application>Microsoft Office PowerPoint</Application>
  <PresentationFormat>Widescreen</PresentationFormat>
  <Paragraphs>42</Paragraphs>
  <Slides>15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Fossils and Geological Time</vt:lpstr>
      <vt:lpstr>Learning Objective</vt:lpstr>
      <vt:lpstr>Success criteria</vt:lpstr>
      <vt:lpstr>PowerPoint Presentation</vt:lpstr>
      <vt:lpstr>PowerPoint Presentation</vt:lpstr>
      <vt:lpstr>Types of fossils</vt:lpstr>
      <vt:lpstr>Types of fossils</vt:lpstr>
      <vt:lpstr>Types of fossils</vt:lpstr>
      <vt:lpstr>Geological time – Law of superposition</vt:lpstr>
      <vt:lpstr>PowerPoint Presentation</vt:lpstr>
      <vt:lpstr>PowerPoint Presentation</vt:lpstr>
      <vt:lpstr>Relative dating</vt:lpstr>
      <vt:lpstr>PowerPoint Presentation</vt:lpstr>
      <vt:lpstr>Radiometric (absolute) dating</vt:lpstr>
      <vt:lpstr>Success criteria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Fossils and Geological Time</dc:title>
  <dc:creator>Kristy Johnson</dc:creator>
  <cp:lastModifiedBy>JOHNSON Kristy [Narrogin Senior High School]</cp:lastModifiedBy>
  <cp:revision>14</cp:revision>
  <dcterms:created xsi:type="dcterms:W3CDTF">2020-08-27T10:25:51Z</dcterms:created>
  <dcterms:modified xsi:type="dcterms:W3CDTF">2020-08-28T05:26:13Z</dcterms:modified>
</cp:coreProperties>
</file>